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2021/6/11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面试官好，我是来自华中科技大学人工智能与自动化学院的陆亮亮，目前研二在读</a:t>
            </a:r>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四年本科学习的锻炼，成功通过竞赛和成绩保研至华科。本科阶段均分</a:t>
            </a:r>
            <a:r>
              <a:rPr lang="en-US" altLang="zh-CN" dirty="0"/>
              <a:t>86</a:t>
            </a:r>
            <a:r>
              <a:rPr lang="zh-CN" altLang="en-US" dirty="0"/>
              <a:t>，研究生阶段均分</a:t>
            </a:r>
            <a:r>
              <a:rPr lang="en-US" altLang="zh-CN" dirty="0"/>
              <a:t>88</a:t>
            </a:r>
            <a:r>
              <a:rPr lang="zh-CN" altLang="en-US" dirty="0"/>
              <a:t>。在学校科研期间，主要使用的编程语言是</a:t>
            </a:r>
            <a:r>
              <a:rPr lang="en-US" altLang="zh-CN" dirty="0"/>
              <a:t>C/C++,</a:t>
            </a:r>
            <a:r>
              <a:rPr lang="zh-CN" altLang="en-US" dirty="0"/>
              <a:t>同时了解</a:t>
            </a:r>
            <a:r>
              <a:rPr lang="en-US" altLang="zh-CN" dirty="0"/>
              <a:t>python</a:t>
            </a:r>
            <a:r>
              <a:rPr lang="zh-CN" altLang="en-US" dirty="0"/>
              <a:t>语法。熟悉机器人操作系统</a:t>
            </a:r>
            <a:r>
              <a:rPr lang="en-US" altLang="zh-CN" dirty="0"/>
              <a:t>ROS</a:t>
            </a:r>
            <a:r>
              <a:rPr lang="zh-CN" altLang="en-US" dirty="0"/>
              <a:t>软件开发，具备</a:t>
            </a:r>
            <a:r>
              <a:rPr lang="en-US" altLang="zh-CN" dirty="0"/>
              <a:t>stm32</a:t>
            </a:r>
            <a:r>
              <a:rPr lang="zh-CN" altLang="en-US" dirty="0"/>
              <a:t>、</a:t>
            </a:r>
            <a:r>
              <a:rPr lang="en-US" altLang="zh-CN" dirty="0" err="1"/>
              <a:t>risc</a:t>
            </a:r>
            <a:r>
              <a:rPr lang="en-US" altLang="zh-CN" dirty="0"/>
              <a:t>-v</a:t>
            </a:r>
            <a:r>
              <a:rPr lang="zh-CN" altLang="en-US" dirty="0"/>
              <a:t>等微处理器</a:t>
            </a:r>
            <a:r>
              <a:rPr lang="zh-CN" altLang="en-US"/>
              <a:t>程序开发能力。</a:t>
            </a:r>
            <a:r>
              <a:rPr lang="zh-CN" altLang="en-US" dirty="0"/>
              <a:t>在校期间，通过了四六级英语考试，多次获得校优秀奖学金等等；</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在校期间，我也多次参加竞赛，本科阶段获得了第十三届全国大学生智能汽车竞赛电磁三轮组全国冠军；研究生阶段，获得了金砖工业创新大赛机械臂抓取赛题第二名，也参加了研究生电子设计大赛华中赛区三等奖等等；</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我也参与了多个科研项目，有基于</a:t>
            </a:r>
            <a:r>
              <a:rPr lang="en-US" altLang="zh-CN" dirty="0"/>
              <a:t>ROS</a:t>
            </a:r>
            <a:r>
              <a:rPr lang="zh-CN" altLang="en-US" dirty="0"/>
              <a:t>的全向移动小车，主要负责嵌入式底层运动控制；在机械臂软件开发项目中，完成了</a:t>
            </a:r>
            <a:r>
              <a:rPr lang="en-US" altLang="zh-CN" dirty="0"/>
              <a:t>Gazebo</a:t>
            </a:r>
            <a:r>
              <a:rPr lang="zh-CN" altLang="en-US" dirty="0"/>
              <a:t>的仿真环境搭建，图像识别算法设计，以及运动控制；</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发表了一篇</a:t>
            </a:r>
            <a:r>
              <a:rPr lang="en-US" altLang="zh-CN" dirty="0"/>
              <a:t>EI</a:t>
            </a:r>
            <a:r>
              <a:rPr lang="zh-CN" altLang="en-US" dirty="0"/>
              <a:t>会议论文，论文主要关于基于</a:t>
            </a:r>
            <a:r>
              <a:rPr lang="en-US" altLang="zh-CN" dirty="0"/>
              <a:t>RISC-V</a:t>
            </a:r>
            <a:r>
              <a:rPr lang="zh-CN" altLang="en-US" dirty="0"/>
              <a:t>处理器的智能家居控制系统设计，主要将底层传感器数据接入到阿里云中，再完成阿里云到手机端的连接，主要使用的协议是</a:t>
            </a:r>
            <a:r>
              <a:rPr lang="en-US" altLang="zh-CN" dirty="0" err="1"/>
              <a:t>mqtt</a:t>
            </a:r>
            <a:r>
              <a:rPr lang="en-US" altLang="zh-CN" dirty="0"/>
              <a:t>;</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我主要有过两段实习经历，分别是在古月居，和华为武汉研究所；在古月居主要实习内容是机械臂系统开发，包含相机标定，手眼标定</a:t>
            </a:r>
            <a:r>
              <a:rPr lang="en-US" altLang="zh-CN" dirty="0"/>
              <a:t>demo</a:t>
            </a:r>
            <a:r>
              <a:rPr lang="zh-CN" altLang="en-US" dirty="0"/>
              <a:t>开发和目标无序分拣；在华为，主要工作内容是进行一些</a:t>
            </a:r>
            <a:r>
              <a:rPr lang="en-US" altLang="zh-CN" dirty="0"/>
              <a:t>CQI</a:t>
            </a:r>
            <a:r>
              <a:rPr lang="zh-CN" altLang="en-US" dirty="0"/>
              <a:t>整改，安全函数修改等，完成多个单板的软件测试，主要负责安全增强方面内容；</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谢谢，我们的报告到此结束，欢迎各位老师批评指正；</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2021/6/11</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2021/6/11</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2021/6/11</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2021/6/11</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2021/6/11</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2021/6/11</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2021/6/11</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熟悉操作系统、数据结构</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307589" cy="1077796"/>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5%</a:t>
            </a:r>
            <a:r>
              <a:rPr lang="zh-CN" altLang="en-US" sz="1100" dirty="0">
                <a:latin typeface="Arial" panose="020B0604020202020204" pitchFamily="34" charset="0"/>
                <a:ea typeface="微软雅黑" panose="020B0503020204020204" pitchFamily="34" charset="-122"/>
                <a:sym typeface="Wingdings" panose="05000000000000000000" pitchFamily="2" charset="2"/>
              </a:rPr>
              <a:t>，研究生专业排名前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25%</a:t>
            </a: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用机械臂完成无需摆放的物品的识别与分拣工作。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429670" y="1522193"/>
            <a:ext cx="4104456" cy="1077796"/>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RRT</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的随即搜索树的运动规划算法应用；</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push </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grasp</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简化夹爪抓取策略；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3"/>
          <a:stretch>
            <a:fillRect/>
          </a:stretch>
        </p:blipFill>
        <p:spPr>
          <a:xfrm>
            <a:off x="4932040" y="1402288"/>
            <a:ext cx="3720623" cy="2653465"/>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61158" y="1192444"/>
            <a:ext cx="4572000" cy="1076641"/>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完成机械臂无序分拣抓取的软件需求，包含仿真与实物测试；</a:t>
            </a:r>
            <a:endParaRPr lang="en-US" altLang="zh-CN" sz="1100" dirty="0">
              <a:latin typeface="Verdana" panose="020B0604030504040204" pitchFamily="34" charset="0"/>
              <a:ea typeface="微软雅黑" panose="020B0503020204020204" pitchFamily="34" charset="-122"/>
            </a:endParaRPr>
          </a:p>
          <a:p>
            <a:pPr marL="17145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设计机械臂相机标定的上位机开发应用，包含九点标定和空间</a:t>
            </a:r>
            <a:endParaRPr lang="en-US" altLang="zh-CN" sz="1100" dirty="0">
              <a:latin typeface="Verdana" panose="020B0604030504040204" pitchFamily="34" charset="0"/>
              <a:ea typeface="微软雅黑" panose="020B0503020204020204" pitchFamily="34" charset="-122"/>
            </a:endParaRPr>
          </a:p>
          <a:p>
            <a:pPr>
              <a:lnSpc>
                <a:spcPct val="150000"/>
              </a:lnSpc>
            </a:pPr>
            <a:r>
              <a:rPr lang="en-US" altLang="zh-CN" sz="1100" dirty="0">
                <a:latin typeface="Verdana" panose="020B0604030504040204" pitchFamily="34" charset="0"/>
                <a:ea typeface="微软雅黑" panose="020B0503020204020204" pitchFamily="34" charset="-122"/>
              </a:rPr>
              <a:t>   </a:t>
            </a:r>
            <a:r>
              <a:rPr lang="zh-CN" altLang="zh-CN" sz="1100" dirty="0">
                <a:latin typeface="Verdana" panose="020B0604030504040204" pitchFamily="34" charset="0"/>
                <a:ea typeface="微软雅黑" panose="020B0503020204020204" pitchFamily="34" charset="-122"/>
              </a:rPr>
              <a:t>三维标定；</a:t>
            </a:r>
            <a:endParaRPr lang="zh-CN" altLang="zh-CN" sz="1100" dirty="0"/>
          </a:p>
          <a:p>
            <a:pPr lvl="0">
              <a:lnSpc>
                <a:spcPct val="150000"/>
              </a:lnSpc>
            </a:pP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694315" y="1161955"/>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6234</TotalTime>
  <Words>1006</Words>
  <Application>Microsoft Office PowerPoint</Application>
  <PresentationFormat>全屏显示(16:9)</PresentationFormat>
  <Paragraphs>77</Paragraphs>
  <Slides>8</Slides>
  <Notes>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 Unicode MS</vt:lpstr>
      <vt:lpstr>等线</vt:lpstr>
      <vt:lpstr>宋体</vt:lpstr>
      <vt:lpstr>微软雅黑</vt:lpstr>
      <vt:lpstr>Arial</vt:lpstr>
      <vt:lpstr>Calibri</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505</cp:revision>
  <dcterms:created xsi:type="dcterms:W3CDTF">2014-08-23T07:50:08Z</dcterms:created>
  <dcterms:modified xsi:type="dcterms:W3CDTF">2021-06-11T03:46:34Z</dcterms:modified>
</cp:coreProperties>
</file>